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7" r:id="rId9"/>
    <p:sldId id="262" r:id="rId10"/>
    <p:sldId id="263" r:id="rId11"/>
    <p:sldId id="278" r:id="rId12"/>
    <p:sldId id="264" r:id="rId13"/>
    <p:sldId id="265" r:id="rId14"/>
    <p:sldId id="266" r:id="rId15"/>
    <p:sldId id="27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7A760-14A7-4046-A1D2-15360C51BCD4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D7106-70DB-4BD1-B4B0-AABB8EDC6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7635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O20ZgUzlc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Lines and Angles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Adjacent, Vertical, Complimentary and Supplementary Angles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Vertical Practice</a:t>
            </a:r>
          </a:p>
        </p:txBody>
      </p:sp>
      <p:pic>
        <p:nvPicPr>
          <p:cNvPr id="127" name="Shape 12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828800"/>
            <a:ext cx="6899670" cy="2663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4819650" cy="438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162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Adjacent Angles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734" y="838200"/>
            <a:ext cx="8499064" cy="31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Image result for x mar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29200" y="1524000"/>
            <a:ext cx="609599" cy="60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3429000" y="1402442"/>
            <a:ext cx="3809999" cy="3995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Adjacent Angles</a:t>
            </a:r>
          </a:p>
        </p:txBody>
      </p:sp>
      <p:cxnSp>
        <p:nvCxnSpPr>
          <p:cNvPr id="141" name="Shape 141"/>
          <p:cNvCxnSpPr/>
          <p:nvPr/>
        </p:nvCxnSpPr>
        <p:spPr>
          <a:xfrm>
            <a:off x="789400" y="3239875"/>
            <a:ext cx="6447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2" name="Shape 142"/>
          <p:cNvCxnSpPr/>
          <p:nvPr/>
        </p:nvCxnSpPr>
        <p:spPr>
          <a:xfrm>
            <a:off x="1677500" y="1759725"/>
            <a:ext cx="1858500" cy="1513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3" name="Shape 143"/>
          <p:cNvCxnSpPr/>
          <p:nvPr/>
        </p:nvCxnSpPr>
        <p:spPr>
          <a:xfrm rot="10800000" flipH="1">
            <a:off x="3503000" y="1644725"/>
            <a:ext cx="2516100" cy="1611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4" name="Shape 144"/>
          <p:cNvSpPr txBox="1"/>
          <p:nvPr/>
        </p:nvSpPr>
        <p:spPr>
          <a:xfrm>
            <a:off x="2697125" y="2845150"/>
            <a:ext cx="1184100" cy="26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2x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272775" y="2746500"/>
            <a:ext cx="608400" cy="36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96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963500" y="2886250"/>
            <a:ext cx="1036200" cy="1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48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2080500" y="3483400"/>
            <a:ext cx="4983000" cy="314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180= 2x + 96 + 48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180= 2x+144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180= 2x+144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-144      -144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               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u="sng"/>
              <a:t>36</a:t>
            </a:r>
            <a:r>
              <a:rPr lang="en-US" sz="1800"/>
              <a:t>=</a:t>
            </a:r>
            <a:r>
              <a:rPr lang="en-US" sz="1800" u="sng"/>
              <a:t>2x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2    2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18=x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Adjacent Angles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Solve for x</a:t>
            </a:r>
          </a:p>
        </p:txBody>
      </p:sp>
      <p:cxnSp>
        <p:nvCxnSpPr>
          <p:cNvPr id="154" name="Shape 154"/>
          <p:cNvCxnSpPr/>
          <p:nvPr/>
        </p:nvCxnSpPr>
        <p:spPr>
          <a:xfrm>
            <a:off x="789400" y="4078625"/>
            <a:ext cx="6447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5" name="Shape 155"/>
          <p:cNvCxnSpPr/>
          <p:nvPr/>
        </p:nvCxnSpPr>
        <p:spPr>
          <a:xfrm>
            <a:off x="1677500" y="2598475"/>
            <a:ext cx="1858500" cy="1513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6" name="Shape 156"/>
          <p:cNvCxnSpPr/>
          <p:nvPr/>
        </p:nvCxnSpPr>
        <p:spPr>
          <a:xfrm rot="10800000" flipH="1">
            <a:off x="3503000" y="2483475"/>
            <a:ext cx="2516100" cy="1611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7" name="Shape 157"/>
          <p:cNvSpPr txBox="1"/>
          <p:nvPr/>
        </p:nvSpPr>
        <p:spPr>
          <a:xfrm>
            <a:off x="2697125" y="3683900"/>
            <a:ext cx="1184100" cy="26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3x 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272775" y="3585250"/>
            <a:ext cx="608400" cy="36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75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3963500" y="3725000"/>
            <a:ext cx="1036200" cy="1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42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4781550" cy="436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58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with supplementary angles</a:t>
            </a:r>
          </a:p>
        </p:txBody>
      </p:sp>
      <p:pic>
        <p:nvPicPr>
          <p:cNvPr id="165" name="Shape 16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76400"/>
            <a:ext cx="8268676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with complementary angles</a:t>
            </a:r>
          </a:p>
        </p:txBody>
      </p:sp>
      <p:pic>
        <p:nvPicPr>
          <p:cNvPr id="171" name="Shape 17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845347"/>
            <a:ext cx="8305799" cy="4073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with supplementary angles</a:t>
            </a:r>
          </a:p>
        </p:txBody>
      </p:sp>
      <p:pic>
        <p:nvPicPr>
          <p:cNvPr id="177" name="Shape 17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09998" y="1848643"/>
            <a:ext cx="4781340" cy="226615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x="-17744" y="1524000"/>
            <a:ext cx="4572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 Solve for x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What are the measures of the two angles?</a:t>
            </a:r>
          </a:p>
        </p:txBody>
      </p:sp>
      <p:sp>
        <p:nvSpPr>
          <p:cNvPr id="179" name="Shape 179"/>
          <p:cNvSpPr/>
          <p:nvPr/>
        </p:nvSpPr>
        <p:spPr>
          <a:xfrm>
            <a:off x="8077200" y="3124200"/>
            <a:ext cx="685799" cy="457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with complementary angles</a:t>
            </a:r>
          </a:p>
        </p:txBody>
      </p:sp>
      <p:pic>
        <p:nvPicPr>
          <p:cNvPr id="185" name="Shape 18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9044"/>
          <a:stretch/>
        </p:blipFill>
        <p:spPr>
          <a:xfrm>
            <a:off x="4953000" y="1447800"/>
            <a:ext cx="3493718" cy="371311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304800" y="1334869"/>
            <a:ext cx="4724400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 Solve for x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What are the measures of the two angles?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https://www.youtube.com/watch?v=GO20ZgUzlc0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with vertical angles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lang="en-US" sz="32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2x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2      2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 = x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1980156"/>
            <a:ext cx="3911222" cy="2820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Solving equations with vertical angles</a:t>
            </a:r>
          </a:p>
        </p:txBody>
      </p:sp>
      <p:pic>
        <p:nvPicPr>
          <p:cNvPr id="199" name="Shape 19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14800" y="1752600"/>
            <a:ext cx="3950142" cy="133429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533400" y="2057400"/>
            <a:ext cx="22544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 for y: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Triangle Angle Theorem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1600200"/>
            <a:ext cx="6901899" cy="3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Triangle Angle Theorem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" y="1236755"/>
            <a:ext cx="8229599" cy="3333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900" y="3767625"/>
            <a:ext cx="4144550" cy="258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Triangle Angle Theorem</a:t>
            </a:r>
          </a:p>
        </p:txBody>
      </p:sp>
      <p:sp>
        <p:nvSpPr>
          <p:cNvPr id="219" name="Shape 219"/>
          <p:cNvSpPr/>
          <p:nvPr/>
        </p:nvSpPr>
        <p:spPr>
          <a:xfrm>
            <a:off x="164450" y="1417650"/>
            <a:ext cx="4029300" cy="36510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Supplementary Angles</a:t>
            </a:r>
          </a:p>
        </p:txBody>
      </p:sp>
      <p:pic>
        <p:nvPicPr>
          <p:cNvPr id="97" name="Shape 9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4761"/>
          <a:stretch/>
        </p:blipFill>
        <p:spPr>
          <a:xfrm>
            <a:off x="0" y="1371599"/>
            <a:ext cx="9144000" cy="4227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Supplementary Practice</a:t>
            </a:r>
          </a:p>
        </p:txBody>
      </p:sp>
      <p:pic>
        <p:nvPicPr>
          <p:cNvPr id="103" name="Shape 10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144000" cy="1999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the supplementary angles.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47885"/>
            <a:ext cx="8085783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96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Complimentary Angles</a:t>
            </a:r>
          </a:p>
        </p:txBody>
      </p:sp>
      <p:pic>
        <p:nvPicPr>
          <p:cNvPr id="109" name="Shape 10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9438"/>
          <a:stretch/>
        </p:blipFill>
        <p:spPr>
          <a:xfrm>
            <a:off x="304800" y="1295400"/>
            <a:ext cx="8839199" cy="5145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Complimentary Practice</a:t>
            </a:r>
          </a:p>
        </p:txBody>
      </p:sp>
      <p:pic>
        <p:nvPicPr>
          <p:cNvPr id="115" name="Shape 1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1954" y="1447800"/>
            <a:ext cx="9109816" cy="297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the Complement.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7248042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64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Vertical Angles</a:t>
            </a:r>
          </a:p>
        </p:txBody>
      </p:sp>
      <p:pic>
        <p:nvPicPr>
          <p:cNvPr id="121" name="Shape 1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452" y="1066800"/>
            <a:ext cx="9104423" cy="5004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161</Words>
  <Application>Microsoft Office PowerPoint</Application>
  <PresentationFormat>On-screen Show (4:3)</PresentationFormat>
  <Paragraphs>60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Lines and Angles</vt:lpstr>
      <vt:lpstr>Video</vt:lpstr>
      <vt:lpstr>Supplementary Angles</vt:lpstr>
      <vt:lpstr>Supplementary Practice</vt:lpstr>
      <vt:lpstr>Summary</vt:lpstr>
      <vt:lpstr>Complimentary Angles</vt:lpstr>
      <vt:lpstr>Complimentary Practice</vt:lpstr>
      <vt:lpstr>Summary</vt:lpstr>
      <vt:lpstr>Vertical Angles</vt:lpstr>
      <vt:lpstr>Vertical Practice</vt:lpstr>
      <vt:lpstr>Summary</vt:lpstr>
      <vt:lpstr>Adjacent Angles</vt:lpstr>
      <vt:lpstr>Adjacent Angles</vt:lpstr>
      <vt:lpstr>Adjacent Angles</vt:lpstr>
      <vt:lpstr>Summary</vt:lpstr>
      <vt:lpstr>Solving equations with supplementary angles</vt:lpstr>
      <vt:lpstr>Solving equations with complementary angles</vt:lpstr>
      <vt:lpstr>Solving equations with supplementary angles</vt:lpstr>
      <vt:lpstr>Solving equations with complementary angles</vt:lpstr>
      <vt:lpstr>Solving equations with vertical angles</vt:lpstr>
      <vt:lpstr>Solving equations with vertical angles</vt:lpstr>
      <vt:lpstr>Triangle Angle Theorem</vt:lpstr>
      <vt:lpstr>Triangle Angle Theorem</vt:lpstr>
      <vt:lpstr>Triangle Angle Theorem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Lines and Angles</dc:title>
  <dc:creator>Jennifer Burton</dc:creator>
  <cp:lastModifiedBy>Jacob Wolfe</cp:lastModifiedBy>
  <cp:revision>2</cp:revision>
  <cp:lastPrinted>2017-03-01T12:44:41Z</cp:lastPrinted>
  <dcterms:modified xsi:type="dcterms:W3CDTF">2017-03-01T14:18:02Z</dcterms:modified>
</cp:coreProperties>
</file>